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09T16:10:30.29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7D01-DE94-48A9-ADA0-8E97BCF44C7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530"/>
            <a:ext cx="5608320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7840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573"/>
            <a:ext cx="3037840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B4EB-D607-43DD-98DB-4382C8CA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B4EB-D607-43DD-98DB-4382C8CA79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11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8157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03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132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713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092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994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430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14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15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3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34E9-0669-4D98-BAC2-AC56F44AFD5F}" type="datetimeFigureOut">
              <a:rPr lang="sr-Latn-RS" smtClean="0"/>
              <a:t>11.12.2023.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045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1156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RS" b="1" dirty="0">
                <a:latin typeface="+mn-lt"/>
              </a:rPr>
              <a:t>IZVEŠTAJ O REALIZACIJI PROGRAMA KOJI SE FINANSIRA IZ JAVNIH SREDSTAVA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772400" cy="2376264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/>
              <a:t>REDOVAN PROGRAM</a:t>
            </a:r>
          </a:p>
          <a:p>
            <a:r>
              <a:rPr lang="sr-Latn-RS" dirty="0"/>
              <a:t>MEĐUNARODNI PROGRAM</a:t>
            </a:r>
          </a:p>
          <a:p>
            <a:r>
              <a:rPr lang="sr-Latn-RS" dirty="0"/>
              <a:t>ITF MEN’S AND WOMEN’S WORLD TOUR</a:t>
            </a:r>
          </a:p>
          <a:p>
            <a:r>
              <a:rPr lang="sr-Latn-RS" dirty="0"/>
              <a:t>ORGANIZACIJA KAMPOVA PERSPEKTIVNIH SPORTISTA</a:t>
            </a:r>
          </a:p>
          <a:p>
            <a:r>
              <a:rPr lang="sr-Latn-R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5657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214018"/>
              </p:ext>
            </p:extLst>
          </p:nvPr>
        </p:nvGraphicFramePr>
        <p:xfrm>
          <a:off x="323528" y="515118"/>
          <a:ext cx="8568952" cy="594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785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706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</a:t>
                      </a:r>
                      <a:r>
                        <a:rPr lang="sr-Latn-RS" sz="1600" baseline="0" dirty="0"/>
                        <a:t> putovanja (prevoz)  za sportiste i sportske stručnjake koji neposredno učestvuju u realizaciji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22.966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34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iznajmljivanja opreme i rekvizita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557833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kupovine sportske opreme i rekvizita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6.758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433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smeštaja i ishrane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12.989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288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iznamljivanja prostora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23.341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Honorari lica</a:t>
                      </a:r>
                      <a:r>
                        <a:rPr lang="sr-Latn-RS" sz="1600" baseline="0" dirty="0"/>
                        <a:t> koji učestvuju u realizaciji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11.804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Finansijske usluge (bankarske i knjigovodstvene)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r>
                        <a:rPr lang="sr-Latn-RS" sz="1600" dirty="0"/>
                        <a:t>Širenje informacija i komunikacije (marketing); nabavka propagandnog materijala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105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sredstava za oporavak sportista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105">
                <a:tc>
                  <a:txBody>
                    <a:bodyPr/>
                    <a:lstStyle/>
                    <a:p>
                      <a:r>
                        <a:rPr lang="sr-Latn-RS" sz="1600" dirty="0"/>
                        <a:t>Štampanje publikacija i materijala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9750548"/>
                  </a:ext>
                </a:extLst>
              </a:tr>
              <a:tr h="358507">
                <a:tc>
                  <a:txBody>
                    <a:bodyPr/>
                    <a:lstStyle/>
                    <a:p>
                      <a:r>
                        <a:rPr lang="sr-Latn-RS" sz="1600" dirty="0"/>
                        <a:t>Antidoping kontrola i edukacija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70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222807"/>
              </p:ext>
            </p:extLst>
          </p:nvPr>
        </p:nvGraphicFramePr>
        <p:xfrm>
          <a:off x="179512" y="19488"/>
          <a:ext cx="8784976" cy="581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200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zarade lica zaposlenih na realizaciji</a:t>
                      </a:r>
                      <a:r>
                        <a:rPr lang="sr-Latn-RS" sz="1600" baseline="0" dirty="0"/>
                        <a:t> programa (bruto zarada)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11.768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2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kotizacije za učešće na takmičenju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1.318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Sprovođenje javnih nabavki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stručne literature i kompjuterskih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Članarina međunarodnoj  federaciji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3.996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Kupovina i iznajmljivanje vozila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440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pehara, medalja, diploma i sl.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Dnevnice sportista i sportskih stručnjaka koji</a:t>
                      </a:r>
                      <a:r>
                        <a:rPr lang="sr-Latn-RS" sz="1600" baseline="0" dirty="0"/>
                        <a:t> učestvuju na pripremama, odnosno međunarodnom takmičenju</a:t>
                      </a:r>
                      <a:endParaRPr lang="sr-Latn-R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713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/>
                        <a:t>Nabavka</a:t>
                      </a:r>
                      <a:r>
                        <a:rPr lang="sr-Latn-RS" sz="1600" baseline="0" dirty="0"/>
                        <a:t> kancelarijske opreme neophodne za realizaciju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0992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</a:t>
                      </a:r>
                      <a:r>
                        <a:rPr lang="sr-Latn-RS" sz="1600" baseline="0" dirty="0"/>
                        <a:t> kancelarijskog materijala neophodnog za realizaciju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97983"/>
              </p:ext>
            </p:extLst>
          </p:nvPr>
        </p:nvGraphicFramePr>
        <p:xfrm>
          <a:off x="179513" y="6222807"/>
          <a:ext cx="878497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99.432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92%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3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883226"/>
              </p:ext>
            </p:extLst>
          </p:nvPr>
        </p:nvGraphicFramePr>
        <p:xfrm>
          <a:off x="395536" y="836712"/>
          <a:ext cx="842493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  <a:p>
                      <a:pPr algn="ctr"/>
                      <a:endParaRPr lang="sr-Latn-R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236">
                <a:tc>
                  <a:txBody>
                    <a:bodyPr/>
                    <a:lstStyle/>
                    <a:p>
                      <a:r>
                        <a:rPr lang="sr-Latn-RS" dirty="0"/>
                        <a:t>Zarade zaposlenih kod</a:t>
                      </a:r>
                      <a:r>
                        <a:rPr lang="sr-Latn-RS" baseline="0" dirty="0"/>
                        <a:t> nosioca programa koji ne realizuju neposredno programske aktivnosti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/>
                        <a:t>6.696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648">
                <a:tc>
                  <a:txBody>
                    <a:bodyPr/>
                    <a:lstStyle/>
                    <a:p>
                      <a:r>
                        <a:rPr lang="sr-Latn-RS" dirty="0"/>
                        <a:t>Ostali troškovi ( troškovi</a:t>
                      </a:r>
                      <a:r>
                        <a:rPr lang="sr-Latn-RS" baseline="0" dirty="0"/>
                        <a:t> </a:t>
                      </a:r>
                      <a:r>
                        <a:rPr lang="sr-Latn-RS" dirty="0"/>
                        <a:t>komun. usl., PTT troškovi, internet. kanc. materijal)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/>
                        <a:t>1.897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60600"/>
              </p:ext>
            </p:extLst>
          </p:nvPr>
        </p:nvGraphicFramePr>
        <p:xfrm>
          <a:off x="395536" y="4653136"/>
          <a:ext cx="8424937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sr-Latn-RS" sz="2000" b="1" dirty="0">
                          <a:effectLst/>
                        </a:rPr>
                        <a:t>                   UKUPNO</a:t>
                      </a:r>
                      <a:r>
                        <a:rPr lang="sr-Latn-RS" sz="2000" b="1" baseline="0" dirty="0">
                          <a:effectLst/>
                        </a:rPr>
                        <a:t> </a:t>
                      </a:r>
                    </a:p>
                    <a:p>
                      <a:r>
                        <a:rPr lang="sr-Latn-RS" sz="2000" b="1" baseline="0" dirty="0">
                          <a:effectLst/>
                        </a:rPr>
                        <a:t>(DIREKTNI I INDIREKTNI TROŠKOVI)</a:t>
                      </a:r>
                      <a:endParaRPr lang="sr-Latn-RS" sz="2000" b="1" dirty="0"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108.025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100%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94003"/>
              </p:ext>
            </p:extLst>
          </p:nvPr>
        </p:nvGraphicFramePr>
        <p:xfrm>
          <a:off x="395536" y="3717032"/>
          <a:ext cx="842493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INDIREKTNI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8.593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23581"/>
              </p:ext>
            </p:extLst>
          </p:nvPr>
        </p:nvGraphicFramePr>
        <p:xfrm>
          <a:off x="395536" y="332656"/>
          <a:ext cx="842493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99.432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92%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61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298</Words>
  <Application>Microsoft Office PowerPoint</Application>
  <PresentationFormat>On-screen Show (4:3)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IZVEŠTAJ O REALIZACIJI PROGRAMA KOJI SE FINANSIRA IZ JAVNIH SREDSTAVA</vt:lpstr>
      <vt:lpstr>PowerPoint Presentation</vt:lpstr>
      <vt:lpstr>PowerPoint Presentation</vt:lpstr>
      <vt:lpstr>PowerPoint Presentation</vt:lpstr>
    </vt:vector>
  </TitlesOfParts>
  <Company>Olimpijski komitet Srbije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IZVEŠTAJ O REALZACIJI PROGRAMA KOJI SE FINANSIRAJU IZ JAVNIH SREDSTAVA</dc:title>
  <dc:creator>OKS</dc:creator>
  <cp:lastModifiedBy>viktor bubanj</cp:lastModifiedBy>
  <cp:revision>43</cp:revision>
  <cp:lastPrinted>2023-04-11T09:30:44Z</cp:lastPrinted>
  <dcterms:created xsi:type="dcterms:W3CDTF">2017-05-09T10:34:07Z</dcterms:created>
  <dcterms:modified xsi:type="dcterms:W3CDTF">2023-12-11T08:38:56Z</dcterms:modified>
</cp:coreProperties>
</file>